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6" r:id="rId5"/>
    <p:sldId id="264" r:id="rId6"/>
    <p:sldId id="259" r:id="rId7"/>
    <p:sldId id="265" r:id="rId8"/>
    <p:sldId id="260" r:id="rId9"/>
    <p:sldId id="268" r:id="rId10"/>
    <p:sldId id="267" r:id="rId11"/>
    <p:sldId id="270" r:id="rId12"/>
    <p:sldId id="261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0" autoAdjust="0"/>
  </p:normalViewPr>
  <p:slideViewPr>
    <p:cSldViewPr snapToGrid="0">
      <p:cViewPr varScale="1">
        <p:scale>
          <a:sx n="114" d="100"/>
          <a:sy n="114" d="100"/>
        </p:scale>
        <p:origin x="15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8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4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1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55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1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7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4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BB121-9702-42C0-9DCA-1803EB8430E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514F0-4876-49E3-AD93-CE1C2E96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5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F8B6-9B96-4019-85DB-7D6B1C1C2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24513"/>
            <a:ext cx="6858000" cy="708035"/>
          </a:xfrm>
        </p:spPr>
        <p:txBody>
          <a:bodyPr>
            <a:noAutofit/>
          </a:bodyPr>
          <a:lstStyle/>
          <a:p>
            <a:r>
              <a:rPr lang="en-US" sz="5333" b="1" dirty="0">
                <a:latin typeface="+mn-lt"/>
                <a:cs typeface="Arial" panose="020B0604020202020204" pitchFamily="34" charset="0"/>
              </a:rPr>
              <a:t>Phased Array In Sound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3F0D38-EDD5-499F-BFDD-4670C5676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3091843"/>
            <a:ext cx="7018361" cy="1221723"/>
          </a:xfrm>
        </p:spPr>
        <p:txBody>
          <a:bodyPr>
            <a:noAutofit/>
          </a:bodyPr>
          <a:lstStyle/>
          <a:p>
            <a:r>
              <a:rPr lang="en-US" sz="3600" dirty="0"/>
              <a:t>Austin Brummett, Electrical Engineering</a:t>
            </a:r>
          </a:p>
          <a:p>
            <a:r>
              <a:rPr lang="en-US" sz="3200" dirty="0"/>
              <a:t>Advisor: Dr. Dick Blandford</a:t>
            </a:r>
          </a:p>
        </p:txBody>
      </p:sp>
      <p:pic>
        <p:nvPicPr>
          <p:cNvPr id="4" name="Picture 3" descr="uelogo_large.jpg">
            <a:extLst>
              <a:ext uri="{FF2B5EF4-FFF2-40B4-BE49-F238E27FC236}">
                <a16:creationId xmlns:a16="http://schemas.microsoft.com/office/drawing/2014/main" id="{9CE414FE-6997-4960-93DB-2C2BE1E86F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2463283" cy="93912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4BB6800-1640-4344-BA47-5F20812DF916}"/>
              </a:ext>
            </a:extLst>
          </p:cNvPr>
          <p:cNvSpPr>
            <a:spLocks noGrp="1"/>
          </p:cNvSpPr>
          <p:nvPr/>
        </p:nvSpPr>
        <p:spPr>
          <a:xfrm>
            <a:off x="1863703" y="5172860"/>
            <a:ext cx="5754237" cy="114150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dirty="0"/>
              <a:t>Department of Electrical Engineering and Computer Science</a:t>
            </a:r>
          </a:p>
          <a:p>
            <a:r>
              <a:rPr lang="en-US" sz="1067" dirty="0"/>
              <a:t>University of Evansville</a:t>
            </a:r>
          </a:p>
          <a:p>
            <a:r>
              <a:rPr lang="en-US" sz="1067" dirty="0"/>
              <a:t> Evansville, IN 47722</a:t>
            </a:r>
          </a:p>
        </p:txBody>
      </p:sp>
    </p:spTree>
    <p:extLst>
      <p:ext uri="{BB962C8B-B14F-4D97-AF65-F5344CB8AC3E}">
        <p14:creationId xmlns:p14="http://schemas.microsoft.com/office/powerpoint/2010/main" val="143119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-14565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Final Product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  <p:pic>
        <p:nvPicPr>
          <p:cNvPr id="6" name="VID_20190331_185045">
            <a:hlinkClick r:id="" action="ppaction://media"/>
            <a:extLst>
              <a:ext uri="{FF2B5EF4-FFF2-40B4-BE49-F238E27FC236}">
                <a16:creationId xmlns:a16="http://schemas.microsoft.com/office/drawing/2014/main" id="{4E16D9D6-30DF-4C62-ABA4-AC6FFCF64B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066" y="1675784"/>
            <a:ext cx="2447925" cy="4351338"/>
          </a:xfr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1404A-5BBD-421C-BCD0-895D1102E864}"/>
              </a:ext>
            </a:extLst>
          </p:cNvPr>
          <p:cNvSpPr txBox="1"/>
          <p:nvPr/>
        </p:nvSpPr>
        <p:spPr>
          <a:xfrm>
            <a:off x="1662545" y="1152159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+56° Shift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7F2BE-F000-4AE7-8296-132731735AFB}"/>
              </a:ext>
            </a:extLst>
          </p:cNvPr>
          <p:cNvSpPr txBox="1"/>
          <p:nvPr/>
        </p:nvSpPr>
        <p:spPr>
          <a:xfrm>
            <a:off x="6081712" y="1108055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-56° Shift </a:t>
            </a:r>
          </a:p>
        </p:txBody>
      </p:sp>
      <p:pic>
        <p:nvPicPr>
          <p:cNvPr id="9" name="VID_20190331_185031">
            <a:hlinkClick r:id="" action="ppaction://media"/>
            <a:extLst>
              <a:ext uri="{FF2B5EF4-FFF2-40B4-BE49-F238E27FC236}">
                <a16:creationId xmlns:a16="http://schemas.microsoft.com/office/drawing/2014/main" id="{69ADE0BF-414E-45F8-B50C-2268A56D1563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08109" y="1675784"/>
            <a:ext cx="2450592" cy="4352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02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7" y="-145656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Future Considerations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Future Considerations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0E427-658D-47BC-A884-D3B4DB16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a multi-channel DAC that is simple to interface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Alternate frequency mode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Sweeping mode</a:t>
            </a:r>
          </a:p>
          <a:p>
            <a:endParaRPr lang="en-US" dirty="0"/>
          </a:p>
          <a:p>
            <a:r>
              <a:rPr lang="en-US" dirty="0"/>
              <a:t>Reading in an audio signal vs self-generated</a:t>
            </a:r>
          </a:p>
        </p:txBody>
      </p:sp>
    </p:spTree>
    <p:extLst>
      <p:ext uri="{BB962C8B-B14F-4D97-AF65-F5344CB8AC3E}">
        <p14:creationId xmlns:p14="http://schemas.microsoft.com/office/powerpoint/2010/main" val="192676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-14565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Budget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Budget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C3935-CB8B-496A-AD22-8DE2F86DB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650" y="1179909"/>
            <a:ext cx="7813129" cy="43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4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08442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Final Product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A7A306-B867-44FC-9943-AE43B36E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7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-14565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FE1-5D9F-4E7C-84E0-B7E4E53A2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Client Specifications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Hardware Design</a:t>
            </a:r>
          </a:p>
          <a:p>
            <a:pPr lvl="1"/>
            <a:r>
              <a:rPr lang="en-US" dirty="0"/>
              <a:t>Software Design</a:t>
            </a:r>
          </a:p>
          <a:p>
            <a:pPr lvl="1"/>
            <a:r>
              <a:rPr lang="en-US" dirty="0"/>
              <a:t>Final Product</a:t>
            </a:r>
          </a:p>
          <a:p>
            <a:r>
              <a:rPr lang="en-US" dirty="0"/>
              <a:t>Budget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Outline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-14565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FE1-5D9F-4E7C-84E0-B7E4E53A2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in long-rang range acoustic modern transmission, sonar imaging, ultrasound technology, and nondestructive testing</a:t>
            </a:r>
          </a:p>
          <a:p>
            <a:r>
              <a:rPr lang="en-US" dirty="0"/>
              <a:t>This System:</a:t>
            </a:r>
          </a:p>
          <a:p>
            <a:pPr lvl="1"/>
            <a:r>
              <a:rPr lang="en-US" dirty="0"/>
              <a:t>Five independently controlled speakers in a line array</a:t>
            </a:r>
          </a:p>
          <a:p>
            <a:pPr lvl="1"/>
            <a:r>
              <a:rPr lang="en-US" dirty="0"/>
              <a:t>Tunable phase shift via potentiometer</a:t>
            </a:r>
          </a:p>
          <a:p>
            <a:pPr lvl="1"/>
            <a:r>
              <a:rPr lang="en-US" dirty="0"/>
              <a:t>8-bit ADC and 8-bit DAC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74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-14565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F2FA5-4E1F-4619-A80A-590DBA549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86" y="2589193"/>
            <a:ext cx="3333750" cy="31718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9F447C-C0C3-4C7C-AAF0-EC462DC228EF}"/>
              </a:ext>
            </a:extLst>
          </p:cNvPr>
          <p:cNvSpPr txBox="1"/>
          <p:nvPr/>
        </p:nvSpPr>
        <p:spPr>
          <a:xfrm>
            <a:off x="1012641" y="1738116"/>
            <a:ext cx="390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Conceptual picture of the end result</a:t>
            </a:r>
          </a:p>
        </p:txBody>
      </p:sp>
    </p:spTree>
    <p:extLst>
      <p:ext uri="{BB962C8B-B14F-4D97-AF65-F5344CB8AC3E}">
        <p14:creationId xmlns:p14="http://schemas.microsoft.com/office/powerpoint/2010/main" val="228885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7" y="-145656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Client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FE1-5D9F-4E7C-84E0-B7E4E53A2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At least an 8 bit input and output</a:t>
            </a:r>
          </a:p>
          <a:p>
            <a:r>
              <a:rPr lang="en-US" dirty="0"/>
              <a:t>Ability for user to adjust the direction of the sound</a:t>
            </a:r>
          </a:p>
          <a:p>
            <a:r>
              <a:rPr lang="en-US" dirty="0"/>
              <a:t>At least 5 speakers with independent inputs</a:t>
            </a:r>
          </a:p>
          <a:p>
            <a:pPr lvl="1"/>
            <a:r>
              <a:rPr lang="en-US" dirty="0"/>
              <a:t>Low pass filter to deal with quantization error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Specifications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4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-14565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Hardware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FE1-5D9F-4E7C-84E0-B7E4E53A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03758"/>
            <a:ext cx="7886700" cy="4351339"/>
          </a:xfrm>
        </p:spPr>
        <p:txBody>
          <a:bodyPr/>
          <a:lstStyle/>
          <a:p>
            <a:r>
              <a:rPr lang="en-US" dirty="0"/>
              <a:t>Block Diagram of Design: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Important Parts: </a:t>
            </a:r>
          </a:p>
          <a:p>
            <a:pPr lvl="2"/>
            <a:r>
              <a:rPr lang="en-US" dirty="0"/>
              <a:t>STM32F446RET</a:t>
            </a:r>
          </a:p>
          <a:p>
            <a:pPr lvl="2"/>
            <a:r>
              <a:rPr lang="en-US" dirty="0"/>
              <a:t>TLC7524N DAC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Hardware Design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80E3F5F-C5A0-4F02-9C1E-7D65F5B6A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428875"/>
            <a:ext cx="582930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0D2B46-C652-49D0-93A8-589F1C63D647}"/>
              </a:ext>
            </a:extLst>
          </p:cNvPr>
          <p:cNvSpPr/>
          <p:nvPr/>
        </p:nvSpPr>
        <p:spPr>
          <a:xfrm>
            <a:off x="6217920" y="3625327"/>
            <a:ext cx="333487" cy="204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A01918-0F40-473D-8858-3A828A4FD8CE}"/>
              </a:ext>
            </a:extLst>
          </p:cNvPr>
          <p:cNvSpPr/>
          <p:nvPr/>
        </p:nvSpPr>
        <p:spPr>
          <a:xfrm>
            <a:off x="6217920" y="3281082"/>
            <a:ext cx="333487" cy="147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-14565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Important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FE1-5D9F-4E7C-84E0-B7E4E53A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03758"/>
            <a:ext cx="7886700" cy="4351339"/>
          </a:xfrm>
        </p:spPr>
        <p:txBody>
          <a:bodyPr/>
          <a:lstStyle/>
          <a:p>
            <a:pPr lvl="1"/>
            <a:r>
              <a:rPr lang="en-US" dirty="0"/>
              <a:t>STM32F446RET</a:t>
            </a:r>
          </a:p>
          <a:p>
            <a:pPr lvl="2"/>
            <a:r>
              <a:rPr lang="en-US" dirty="0"/>
              <a:t>Does all calculations for input and output</a:t>
            </a:r>
          </a:p>
          <a:p>
            <a:pPr lvl="2"/>
            <a:r>
              <a:rPr lang="en-US" dirty="0"/>
              <a:t>Adjustable ADC resolution</a:t>
            </a:r>
          </a:p>
          <a:p>
            <a:pPr marL="914377" lvl="2" indent="0">
              <a:buNone/>
            </a:pPr>
            <a:endParaRPr lang="en-US" dirty="0"/>
          </a:p>
          <a:p>
            <a:pPr marL="457189" lvl="1" indent="0">
              <a:buNone/>
            </a:pPr>
            <a:endParaRPr lang="en-US" dirty="0"/>
          </a:p>
          <a:p>
            <a:pPr lvl="1"/>
            <a:r>
              <a:rPr lang="en-US" dirty="0"/>
              <a:t>TLC7524N DAC</a:t>
            </a:r>
          </a:p>
          <a:p>
            <a:pPr lvl="2"/>
            <a:r>
              <a:rPr lang="en-US" dirty="0"/>
              <a:t>Simple µController compatible interface</a:t>
            </a:r>
          </a:p>
          <a:p>
            <a:pPr lvl="2"/>
            <a:r>
              <a:rPr lang="en-US" dirty="0"/>
              <a:t>8 </a:t>
            </a:r>
            <a:r>
              <a:rPr lang="en-US"/>
              <a:t>bit parallel input </a:t>
            </a:r>
            <a:r>
              <a:rPr lang="en-US" dirty="0"/>
              <a:t>and 8 bit current unbuffered output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Hardware Design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36EBB36-164A-486B-A9CC-AC7E8923F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47" y="1503758"/>
            <a:ext cx="3042753" cy="19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9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-14565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FE1-5D9F-4E7C-84E0-B7E4E53A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7" y="1179909"/>
            <a:ext cx="7886700" cy="4351339"/>
          </a:xfrm>
        </p:spPr>
        <p:txBody>
          <a:bodyPr/>
          <a:lstStyle/>
          <a:p>
            <a:r>
              <a:rPr lang="en-US" dirty="0"/>
              <a:t>Software Flow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Software Design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6DE9AD-8477-4DC0-9B83-24DDD58DB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1" y="1827609"/>
            <a:ext cx="8573505" cy="42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27427-FA0F-4827-8783-DB272843590E}"/>
              </a:ext>
            </a:extLst>
          </p:cNvPr>
          <p:cNvSpPr/>
          <p:nvPr/>
        </p:nvSpPr>
        <p:spPr>
          <a:xfrm>
            <a:off x="0" y="0"/>
            <a:ext cx="9144000" cy="1034256"/>
          </a:xfrm>
          <a:prstGeom prst="rect">
            <a:avLst/>
          </a:prstGeom>
          <a:solidFill>
            <a:srgbClr val="632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F16E1-9F15-48E9-BBD2-FE5F7925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-14565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Final Product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DDA96D-354C-4F61-8ACB-A7072D2B1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0" b="32643"/>
          <a:stretch/>
        </p:blipFill>
        <p:spPr>
          <a:xfrm>
            <a:off x="1641030" y="1391121"/>
            <a:ext cx="5801784" cy="1208687"/>
          </a:xfr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171A4B-0E0D-44DF-9034-D3D0B3925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05" y="103886"/>
            <a:ext cx="2166457" cy="826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3FA3C0-B56F-4343-AB5D-D85DCBF8E638}"/>
              </a:ext>
            </a:extLst>
          </p:cNvPr>
          <p:cNvGrpSpPr/>
          <p:nvPr/>
        </p:nvGrpSpPr>
        <p:grpSpPr>
          <a:xfrm>
            <a:off x="0" y="6324600"/>
            <a:ext cx="9144000" cy="533400"/>
            <a:chOff x="0" y="6324600"/>
            <a:chExt cx="9220200" cy="533400"/>
          </a:xfrm>
          <a:solidFill>
            <a:srgbClr val="7030A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DFC15B-8539-4B0D-871A-59771E6561C6}"/>
                </a:ext>
              </a:extLst>
            </p:cNvPr>
            <p:cNvSpPr/>
            <p:nvPr/>
          </p:nvSpPr>
          <p:spPr>
            <a:xfrm>
              <a:off x="0" y="6324600"/>
              <a:ext cx="9144000" cy="533400"/>
            </a:xfrm>
            <a:prstGeom prst="rect">
              <a:avLst/>
            </a:prstGeom>
            <a:solidFill>
              <a:srgbClr val="632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A08C8-ACC6-4A85-9932-D87E16D849D2}"/>
                </a:ext>
              </a:extLst>
            </p:cNvPr>
            <p:cNvSpPr txBox="1"/>
            <p:nvPr/>
          </p:nvSpPr>
          <p:spPr>
            <a:xfrm>
              <a:off x="0" y="6324600"/>
              <a:ext cx="3352800" cy="523220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Phased Array in Sound</a:t>
              </a:r>
            </a:p>
            <a:p>
              <a:r>
                <a:rPr lang="en-US" sz="1400" i="1" dirty="0">
                  <a:solidFill>
                    <a:schemeClr val="bg1"/>
                  </a:solidFill>
                </a:rPr>
                <a:t>Final Product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71165-F008-429D-9A06-F36DDC7B3863}"/>
                </a:ext>
              </a:extLst>
            </p:cNvPr>
            <p:cNvSpPr txBox="1"/>
            <p:nvPr/>
          </p:nvSpPr>
          <p:spPr>
            <a:xfrm>
              <a:off x="7366556" y="6324600"/>
              <a:ext cx="1853644" cy="307777"/>
            </a:xfrm>
            <a:prstGeom prst="rect">
              <a:avLst/>
            </a:prstGeom>
            <a:solidFill>
              <a:srgbClr val="632B8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ab638@evansville.edu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3B6C111-E49D-4277-BB78-1DA7ADF3D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11430" r="7945" b="5848"/>
          <a:stretch/>
        </p:blipFill>
        <p:spPr>
          <a:xfrm rot="-5400000">
            <a:off x="2976305" y="2486475"/>
            <a:ext cx="3191391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467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</TotalTime>
  <Words>333</Words>
  <Application>Microsoft Office PowerPoint</Application>
  <PresentationFormat>On-screen Show (4:3)</PresentationFormat>
  <Paragraphs>101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Phased Array In Sound</vt:lpstr>
      <vt:lpstr>Outline</vt:lpstr>
      <vt:lpstr>Introduction</vt:lpstr>
      <vt:lpstr>Introduction</vt:lpstr>
      <vt:lpstr>Client Specifications</vt:lpstr>
      <vt:lpstr>Hardware Design</vt:lpstr>
      <vt:lpstr>Important Parts</vt:lpstr>
      <vt:lpstr>Software Design</vt:lpstr>
      <vt:lpstr>Final Product</vt:lpstr>
      <vt:lpstr>Video</vt:lpstr>
      <vt:lpstr>Future Considerations</vt:lpstr>
      <vt:lpstr>Budget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Phased Array In Sound</dc:title>
  <dc:creator>Austin Brummett</dc:creator>
  <cp:lastModifiedBy>Austin Brummett</cp:lastModifiedBy>
  <cp:revision>24</cp:revision>
  <dcterms:created xsi:type="dcterms:W3CDTF">2018-10-16T20:15:49Z</dcterms:created>
  <dcterms:modified xsi:type="dcterms:W3CDTF">2019-04-11T17:59:09Z</dcterms:modified>
</cp:coreProperties>
</file>